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CCB5977A-5CE8-4D01-A784-06EA14C2A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F02942D-A53B-4A35-B44C-EEFD8241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75F3C53-82B4-457B-87C8-9077A906B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4487F9-8FD4-4FDA-899F-491058506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91067" y="874608"/>
            <a:ext cx="10980273" cy="3239177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ACD9B3A4-4B72-4F8E-9D87-2D150F2AD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883" y="4432079"/>
            <a:ext cx="11274641" cy="196872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610099"/>
            <a:ext cx="10993549" cy="1066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HANDY TIPS FOR FIRST TIME RENTERS</a:t>
            </a:r>
            <a:br>
              <a:rPr lang="en-AU" sz="33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3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81194" y="5651496"/>
            <a:ext cx="10990146" cy="45719"/>
          </a:xfrm>
        </p:spPr>
        <p:txBody>
          <a:bodyPr>
            <a:normAutofit fontScale="25000" lnSpcReduction="20000"/>
          </a:bodyPr>
          <a:lstStyle/>
          <a:p>
            <a:endParaRPr lang="en-US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you should DO</a:t>
            </a:r>
            <a:br>
              <a:rPr lang="en-AU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7CBD66-21C4-4A98-85C4-FD98ED2B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232012"/>
            <a:ext cx="6108179" cy="6142438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open homes – observing the COVID -19 restrictions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 for each open home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Agent 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application form completely  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your references know we will be contacting them 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your 100-point ID 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your funds ready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for a copy of the signed agreement and keep it safe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your own utilities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out your own content's insurance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and return your ingoing condition within the required 14 days, and ask for signed copy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your own photos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over the agreement BEFORE signing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record of all reported maintenance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nice to your agent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62FB1-DF0C-4CED-BA5A-42819B26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What not to do</a:t>
            </a:r>
            <a:endParaRPr lang="en-AU">
              <a:solidFill>
                <a:srgbClr val="FFFEFF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615B21-A4FC-40B9-B9A5-EA7A4DF0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5362832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hand over any money until you have signed the lease agreement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pay anymore than 4 weeks Bond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go into a share house until you have the agents/owners written approval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hand over any bond money to a house mate before signing a bond form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vacate the property without giving the required notice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ignore maintenance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make any alterations </a:t>
            </a:r>
            <a:r>
              <a:rPr lang="en-US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approval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7961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Symbol</vt:lpstr>
      <vt:lpstr>Wingdings 2</vt:lpstr>
      <vt:lpstr>DividendVTI</vt:lpstr>
      <vt:lpstr>HANDY TIPS FOR FIRST TIME RENTERS </vt:lpstr>
      <vt:lpstr>What you should DO </vt:lpstr>
      <vt:lpstr>What not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HANDY TIPS FOR FIRST TIME RENTERS </dc:title>
  <dc:creator>Susan Weaver</dc:creator>
  <cp:lastModifiedBy>Susan Weaver</cp:lastModifiedBy>
  <cp:revision>2</cp:revision>
  <dcterms:created xsi:type="dcterms:W3CDTF">2020-10-27T03:24:04Z</dcterms:created>
  <dcterms:modified xsi:type="dcterms:W3CDTF">2020-10-27T03:40:08Z</dcterms:modified>
</cp:coreProperties>
</file>