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4"/>
  </p:sldMasterIdLst>
  <p:sldIdLst>
    <p:sldId id="257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19" autoAdjust="0"/>
  </p:normalViewPr>
  <p:slideViewPr>
    <p:cSldViewPr snapToGrid="0">
      <p:cViewPr varScale="1">
        <p:scale>
          <a:sx n="119" d="100"/>
          <a:sy n="119" d="100"/>
        </p:scale>
        <p:origin x="9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10/27/2020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017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10/27/2020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591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10/27/2020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49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10/27/2020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4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10/27/2020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80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10/27/2020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2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10/27/2020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4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10/27/2020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36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10/27/2020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9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10/27/2020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76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10/27/2020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28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10/27/2020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089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11" r:id="rId5"/>
    <p:sldLayoutId id="2147483760" r:id="rId6"/>
    <p:sldLayoutId id="2147483762" r:id="rId7"/>
    <p:sldLayoutId id="2147483706" r:id="rId8"/>
    <p:sldLayoutId id="2147483709" r:id="rId9"/>
    <p:sldLayoutId id="2147483707" r:id="rId10"/>
    <p:sldLayoutId id="2147483708" r:id="rId11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id="{CCB5977A-5CE8-4D01-A784-06EA14C2A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0F02942D-A53B-4A35-B44C-EEFD824131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375F3C53-82B4-457B-87C8-9077A906B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A4487F9-8FD4-4FDA-899F-4910585063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6" name="Picture 5" descr="abstract image">
            <a:extLst>
              <a:ext uri="{FF2B5EF4-FFF2-40B4-BE49-F238E27FC236}">
                <a16:creationId xmlns:a16="http://schemas.microsoft.com/office/drawing/2014/main" id="{F1A8C364-94D4-4630-BAD0-78722F34705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591067" y="874608"/>
            <a:ext cx="10980273" cy="3239177"/>
          </a:xfrm>
          <a:prstGeom prst="rect">
            <a:avLst/>
          </a:prstGeom>
        </p:spPr>
      </p:pic>
      <p:sp>
        <p:nvSpPr>
          <p:cNvPr id="58" name="Rectangle 57">
            <a:extLst>
              <a:ext uri="{FF2B5EF4-FFF2-40B4-BE49-F238E27FC236}">
                <a16:creationId xmlns:a16="http://schemas.microsoft.com/office/drawing/2014/main" id="{ACD9B3A4-4B72-4F8E-9D87-2D150F2ADC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3883" y="4432079"/>
            <a:ext cx="11274641" cy="1968721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4610099"/>
            <a:ext cx="10993549" cy="106680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30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HANDY TIPS FOR FIRST TIME RENTERS</a:t>
            </a:r>
            <a:br>
              <a:rPr lang="en-AU" sz="330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30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V="1">
            <a:off x="581194" y="5651496"/>
            <a:ext cx="10990146" cy="45719"/>
          </a:xfrm>
        </p:spPr>
        <p:txBody>
          <a:bodyPr>
            <a:normAutofit fontScale="25000" lnSpcReduction="20000"/>
          </a:bodyPr>
          <a:lstStyle/>
          <a:p>
            <a:endParaRPr lang="en-US">
              <a:solidFill>
                <a:srgbClr val="FFFFFF">
                  <a:alpha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9">
            <a:extLst>
              <a:ext uri="{FF2B5EF4-FFF2-40B4-BE49-F238E27FC236}">
                <a16:creationId xmlns:a16="http://schemas.microsoft.com/office/drawing/2014/main" id="{B373F125-DEF3-41D6-9918-AB21A2ACC3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1">
            <a:extLst>
              <a:ext uri="{FF2B5EF4-FFF2-40B4-BE49-F238E27FC236}">
                <a16:creationId xmlns:a16="http://schemas.microsoft.com/office/drawing/2014/main" id="{71E9F226-EB6E-48C9-ADDA-636DE4BF4E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581" y="485678"/>
            <a:ext cx="4174743" cy="5888772"/>
          </a:xfrm>
          <a:prstGeom prst="rect">
            <a:avLst/>
          </a:prstGeom>
          <a:solidFill>
            <a:srgbClr val="4653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9157" y="1113764"/>
            <a:ext cx="3269749" cy="4624327"/>
          </a:xfrm>
        </p:spPr>
        <p:txBody>
          <a:bodyPr anchor="ctr">
            <a:normAutofit/>
          </a:bodyPr>
          <a:lstStyle/>
          <a:p>
            <a:r>
              <a:rPr lang="en-US" u="sng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you should DO</a:t>
            </a:r>
            <a:br>
              <a:rPr lang="en-AU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F7CBD66-21C4-4A98-85C4-FD98ED2B1D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5905" y="232012"/>
            <a:ext cx="6108179" cy="6142438"/>
          </a:xfrm>
        </p:spPr>
        <p:txBody>
          <a:bodyPr anchor="ctr">
            <a:normAutofit/>
          </a:bodyPr>
          <a:lstStyle/>
          <a:p>
            <a:pPr marL="342900" lvl="0" indent="-342900">
              <a:lnSpc>
                <a:spcPct val="100000"/>
              </a:lnSpc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Attend open homes – observing the COVID -19 restrictions</a:t>
            </a:r>
            <a:endParaRPr lang="en-A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Register for each open home</a:t>
            </a:r>
            <a:endParaRPr lang="en-A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 the Agent </a:t>
            </a:r>
            <a:endParaRPr lang="en-A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Complete the application form completely  </a:t>
            </a:r>
            <a:endParaRPr lang="en-A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 sure your references know we will be contacting them </a:t>
            </a:r>
            <a:endParaRPr lang="en-A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 your 100-point ID </a:t>
            </a:r>
            <a:endParaRPr lang="en-A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 your funds ready</a:t>
            </a:r>
            <a:endParaRPr lang="en-A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Ask for a copy of the signed agreement and keep it safe</a:t>
            </a:r>
            <a:endParaRPr lang="en-A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Connect your own utilities</a:t>
            </a:r>
          </a:p>
          <a:p>
            <a:pPr marL="342900" lvl="0" indent="-342900">
              <a:lnSpc>
                <a:spcPct val="100000"/>
              </a:lnSpc>
              <a:buFont typeface="Symbol" panose="05050102010706020507" pitchFamily="18" charset="2"/>
              <a:buChar char=""/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Take out your own content's insurance</a:t>
            </a:r>
            <a:endParaRPr lang="en-A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Check and return your ingoing condition within the required 14 days, and ask for signed copy</a:t>
            </a:r>
            <a:endParaRPr lang="en-A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Take your own photos</a:t>
            </a:r>
            <a:endParaRPr lang="en-A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Read over the agreement BEFORE signing</a:t>
            </a:r>
            <a:endParaRPr lang="en-A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Keep record of all reported maintenance</a:t>
            </a:r>
            <a:endParaRPr lang="en-A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nice to your agent 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en-A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en-AU" sz="1200" dirty="0"/>
          </a:p>
        </p:txBody>
      </p:sp>
    </p:spTree>
    <p:extLst>
      <p:ext uri="{BB962C8B-B14F-4D97-AF65-F5344CB8AC3E}">
        <p14:creationId xmlns:p14="http://schemas.microsoft.com/office/powerpoint/2010/main" val="263784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58DF7D-C2D0-4B03-A7A0-2F06B789E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26B711-3121-40B0-8377-A64F3DC00C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45C4D3D-ABBA-4B4E-93E5-01E3437198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DDD5E5-0097-4C6C-B266-5732EDA96C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952EF87-C74F-4D3F-9CAD-EEA1733C9B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597643"/>
            <a:ext cx="3703320" cy="5792922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062FB1-DF0C-4CED-BA5A-42819B269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48" y="1037967"/>
            <a:ext cx="3054091" cy="4709131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rgbClr val="FFFEFF"/>
                </a:solidFill>
              </a:rPr>
              <a:t>What not to do</a:t>
            </a:r>
            <a:endParaRPr lang="en-AU">
              <a:solidFill>
                <a:srgbClr val="FFFEFF"/>
              </a:solidFill>
            </a:endParaRP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F2615B21-A4FC-40B9-B9A5-EA7A4DF05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4935" y="1037968"/>
            <a:ext cx="6725899" cy="5362832"/>
          </a:xfrm>
        </p:spPr>
        <p:txBody>
          <a:bodyPr>
            <a:norm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not hand over any money until you have signed the lease agreement</a:t>
            </a:r>
            <a:endParaRPr lang="en-A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not pay anymore than 4 weeks Bond</a:t>
            </a:r>
            <a:endParaRPr lang="en-A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not go into a share house until you have the agents/owners written approval</a:t>
            </a:r>
            <a:endParaRPr lang="en-A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not hand over any bond money to a house mate before signing a bond form</a:t>
            </a:r>
            <a:endParaRPr lang="en-A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not vacate the property without giving the required notice</a:t>
            </a:r>
            <a:endParaRPr lang="en-A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not ignore maintenance</a:t>
            </a:r>
            <a:endParaRPr lang="en-A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not make any alterations </a:t>
            </a:r>
            <a:r>
              <a:rPr lang="en-US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without approval</a:t>
            </a:r>
            <a:endParaRPr lang="en-A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796101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27BD4C1-B6B1-4715-ABF9-E660A51A4EA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D289AE2-D2AE-49D1-AFAC-3A79F6794255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41E7CA09-9778-4414-AE97-8064B12DA3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192</Words>
  <Application>Microsoft Office PowerPoint</Application>
  <PresentationFormat>Widescreen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Franklin Gothic Book</vt:lpstr>
      <vt:lpstr>Franklin Gothic Demi</vt:lpstr>
      <vt:lpstr>Symbol</vt:lpstr>
      <vt:lpstr>Wingdings 2</vt:lpstr>
      <vt:lpstr>DividendVTI</vt:lpstr>
      <vt:lpstr>HANDY TIPS FOR FIRST TIME RENTERS </vt:lpstr>
      <vt:lpstr>What you should DO </vt:lpstr>
      <vt:lpstr>What not to 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HANDY TIPS FOR FIRST TIME RENTERS </dc:title>
  <dc:creator>Susan Weaver</dc:creator>
  <cp:lastModifiedBy>Susan Weaver</cp:lastModifiedBy>
  <cp:revision>2</cp:revision>
  <dcterms:created xsi:type="dcterms:W3CDTF">2020-10-27T03:24:04Z</dcterms:created>
  <dcterms:modified xsi:type="dcterms:W3CDTF">2020-10-27T03:40:08Z</dcterms:modified>
</cp:coreProperties>
</file>